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en-GB" dirty="0" smtClean="0"/>
              <a:t>Managing our feelings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LO: To identify different strategies for managing feelings and to evaluate which strategies are best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BRAINSTORM: Strategies for managing feelings 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067944" y="2780928"/>
            <a:ext cx="4104456" cy="13681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strategies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758846" y="4365104"/>
            <a:ext cx="3096344" cy="2160240"/>
          </a:xfrm>
          <a:prstGeom prst="cloudCallout">
            <a:avLst>
              <a:gd name="adj1" fmla="val -66612"/>
              <a:gd name="adj2" fmla="val 5608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Stuck?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Ask your teacher for the help cards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21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en-GB" sz="2400" dirty="0" smtClean="0"/>
              <a:t>Create a mindmap which summarises your strategies AND then add the strategies from the cards.  You may need to add more sub-headings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403648" y="2780928"/>
            <a:ext cx="6408712" cy="2952328"/>
            <a:chOff x="395536" y="2564904"/>
            <a:chExt cx="7920880" cy="3680792"/>
          </a:xfrm>
        </p:grpSpPr>
        <p:cxnSp>
          <p:nvCxnSpPr>
            <p:cNvPr id="9" name="Straight Arrow Connector 8"/>
            <p:cNvCxnSpPr/>
            <p:nvPr/>
          </p:nvCxnSpPr>
          <p:spPr>
            <a:xfrm flipH="1" flipV="1">
              <a:off x="1979712" y="3429000"/>
              <a:ext cx="936104" cy="432048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611560" y="2708920"/>
              <a:ext cx="1584176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Distraction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092280" y="2708920"/>
              <a:ext cx="1224136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Sharing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95536" y="5517232"/>
              <a:ext cx="17929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Describing / Analysing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400092" y="5669632"/>
              <a:ext cx="1224136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Removing yourself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5292080" y="2996952"/>
              <a:ext cx="1656184" cy="118813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endCxn id="7" idx="0"/>
            </p:cNvCxnSpPr>
            <p:nvPr/>
          </p:nvCxnSpPr>
          <p:spPr>
            <a:xfrm>
              <a:off x="4788024" y="4337484"/>
              <a:ext cx="1224136" cy="1332148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2195736" y="4337484"/>
              <a:ext cx="1080120" cy="1179748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067944" y="2564904"/>
              <a:ext cx="504056" cy="162018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3707904" y="4337484"/>
              <a:ext cx="512440" cy="190821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>
              <a:off x="2699792" y="3501008"/>
              <a:ext cx="3024336" cy="1368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Strategies for managing feelings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" name="Straight Connector 11"/>
          <p:cNvCxnSpPr>
            <a:stCxn id="3" idx="1"/>
          </p:cNvCxnSpPr>
          <p:nvPr/>
        </p:nvCxnSpPr>
        <p:spPr>
          <a:xfrm flipH="1" flipV="1">
            <a:off x="1043608" y="3127469"/>
            <a:ext cx="534823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3528" y="2942804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music</a:t>
            </a:r>
            <a:endParaRPr lang="en-GB" dirty="0"/>
          </a:p>
        </p:txBody>
      </p:sp>
      <p:cxnSp>
        <p:nvCxnSpPr>
          <p:cNvPr id="18" name="Straight Connector 17"/>
          <p:cNvCxnSpPr>
            <a:endCxn id="5" idx="0"/>
          </p:cNvCxnSpPr>
          <p:nvPr/>
        </p:nvCxnSpPr>
        <p:spPr>
          <a:xfrm flipH="1">
            <a:off x="7317142" y="2492896"/>
            <a:ext cx="381970" cy="4035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17142" y="2123564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tells tutor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23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/>
              <a:t>Colour code your mindmap: </a:t>
            </a:r>
            <a:br>
              <a:rPr lang="en-GB" sz="2400" dirty="0" smtClean="0"/>
            </a:br>
            <a:r>
              <a:rPr lang="en-GB" sz="2400" dirty="0" smtClean="0"/>
              <a:t>RED – Dangerous or negative strategies</a:t>
            </a:r>
            <a:br>
              <a:rPr lang="en-GB" sz="2400" dirty="0" smtClean="0"/>
            </a:br>
            <a:r>
              <a:rPr lang="en-GB" sz="2400" dirty="0" smtClean="0"/>
              <a:t>AMBER – Can be positive OR can be negative</a:t>
            </a:r>
            <a:br>
              <a:rPr lang="en-GB" sz="2400" dirty="0" smtClean="0"/>
            </a:br>
            <a:r>
              <a:rPr lang="en-GB" sz="2400" dirty="0" smtClean="0"/>
              <a:t>GREEN – positive strategies </a:t>
            </a:r>
            <a:endParaRPr lang="en-GB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979712" y="3429000"/>
            <a:ext cx="936104" cy="43204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1560" y="2708920"/>
            <a:ext cx="158417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Distraction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92280" y="2708920"/>
            <a:ext cx="122413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Sharing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5536" y="5517232"/>
            <a:ext cx="179294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Describing / Analysing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00092" y="5669632"/>
            <a:ext cx="122413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Removing yourself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292080" y="2996952"/>
            <a:ext cx="1656184" cy="118813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20" idx="0"/>
          </p:cNvCxnSpPr>
          <p:nvPr/>
        </p:nvCxnSpPr>
        <p:spPr>
          <a:xfrm>
            <a:off x="4788024" y="4337484"/>
            <a:ext cx="1224136" cy="133214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195736" y="4337484"/>
            <a:ext cx="1080120" cy="117974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067944" y="2564904"/>
            <a:ext cx="504056" cy="162018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707904" y="4337484"/>
            <a:ext cx="512440" cy="190821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699792" y="3501008"/>
            <a:ext cx="3024336" cy="13681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Strategies for managing feelings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7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Scenarios: Take it in turns to be the student and the tutor.  Which strategies would the tutor recommend?  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22917" r="50000" b="46022"/>
          <a:stretch/>
        </p:blipFill>
        <p:spPr bwMode="auto">
          <a:xfrm>
            <a:off x="467543" y="1484784"/>
            <a:ext cx="634850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83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800" dirty="0" smtClean="0"/>
              <a:t>PLENARY: Share  your recommended strategies with the rest of the class</a:t>
            </a:r>
            <a:endParaRPr lang="en-GB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22917" r="50000" b="46022"/>
          <a:stretch/>
        </p:blipFill>
        <p:spPr bwMode="auto">
          <a:xfrm>
            <a:off x="461895" y="1844824"/>
            <a:ext cx="5760640" cy="444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6222535" y="2878255"/>
            <a:ext cx="2520280" cy="2376264"/>
          </a:xfrm>
          <a:prstGeom prst="cloudCallout">
            <a:avLst>
              <a:gd name="adj1" fmla="val -49968"/>
              <a:gd name="adj2" fmla="val 7940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  <a:latin typeface="Comic Sans MS" pitchFamily="66" charset="0"/>
              </a:rPr>
              <a:t>What might happen if students don’t successfully manage their feelings? </a:t>
            </a:r>
            <a:endParaRPr lang="en-GB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4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60</TotalTime>
  <Words>132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Managing our feelings</vt:lpstr>
      <vt:lpstr>BRAINSTORM: Strategies for managing feelings  </vt:lpstr>
      <vt:lpstr>Create a mindmap which summarises your strategies AND then add the strategies from the cards.  You may need to add more sub-headings</vt:lpstr>
      <vt:lpstr>Colour code your mindmap:  RED – Dangerous or negative strategies AMBER – Can be positive OR can be negative GREEN – positive strategies </vt:lpstr>
      <vt:lpstr>Scenarios: Take it in turns to be the student and the tutor.  Which strategies would the tutor recommend?  </vt:lpstr>
      <vt:lpstr>PLENARY: Share  your recommended strategies with the rest of the class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our feelings</dc:title>
  <dc:creator>Ms L. Borne</dc:creator>
  <cp:lastModifiedBy>Ms J. Dimes</cp:lastModifiedBy>
  <cp:revision>7</cp:revision>
  <dcterms:created xsi:type="dcterms:W3CDTF">2016-11-09T11:52:05Z</dcterms:created>
  <dcterms:modified xsi:type="dcterms:W3CDTF">2017-12-04T14:57:48Z</dcterms:modified>
</cp:coreProperties>
</file>